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12"/>
  </p:notesMasterIdLst>
  <p:sldIdLst>
    <p:sldId id="256" r:id="rId2"/>
    <p:sldId id="281" r:id="rId3"/>
    <p:sldId id="283" r:id="rId4"/>
    <p:sldId id="284" r:id="rId5"/>
    <p:sldId id="285" r:id="rId6"/>
    <p:sldId id="275" r:id="rId7"/>
    <p:sldId id="286" r:id="rId8"/>
    <p:sldId id="287" r:id="rId9"/>
    <p:sldId id="288" r:id="rId10"/>
    <p:sldId id="279" r:id="rId11"/>
  </p:sldIdLst>
  <p:sldSz cx="9144000" cy="5143500" type="screen16x9"/>
  <p:notesSz cx="6858000" cy="9144000"/>
  <p:embeddedFontLst>
    <p:embeddedFont>
      <p:font typeface="Calibri" pitchFamily="34" charset="0"/>
      <p:regular r:id="rId13"/>
      <p:bold r:id="rId14"/>
      <p:italic r:id="rId15"/>
      <p:boldItalic r:id="rId16"/>
    </p:embeddedFont>
    <p:embeddedFont>
      <p:font typeface="Zilla Slab Light" charset="0"/>
      <p:bold r:id="rId17"/>
      <p:boldItalic r:id="rId1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97DFEDED-886B-4B92-B4E6-7DE15CACF3A8}">
  <a:tblStyle styleId="{97DFEDED-886B-4B92-B4E6-7DE15CACF3A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98" d="100"/>
          <a:sy n="98" d="100"/>
        </p:scale>
        <p:origin x="-762" y="-39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3066569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" name="Shape 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Shape 2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Shape 2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Shape 2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Shape 2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Shape 2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Shape 2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Shape 2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Shape 2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Shape 2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D8634-D3E9-45D4-B7BF-07AAD751DAB5}" type="datetimeFigureOut">
              <a:rPr lang="en-IN" smtClean="0"/>
              <a:t>06-07-2018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855124893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D8634-D3E9-45D4-B7BF-07AAD751DAB5}" type="datetimeFigureOut">
              <a:rPr lang="en-IN" smtClean="0"/>
              <a:t>06-07-2018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818315958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D8634-D3E9-45D4-B7BF-07AAD751DAB5}" type="datetimeFigureOut">
              <a:rPr lang="en-IN" smtClean="0"/>
              <a:t>06-07-2018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421032917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 txBox="1">
            <a:spLocks noGrp="1"/>
          </p:cNvSpPr>
          <p:nvPr>
            <p:ph type="ctrTitle"/>
          </p:nvPr>
        </p:nvSpPr>
        <p:spPr>
          <a:xfrm>
            <a:off x="609600" y="3439625"/>
            <a:ext cx="396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D8634-D3E9-45D4-B7BF-07AAD751DAB5}" type="datetimeFigureOut">
              <a:rPr lang="en-IN" smtClean="0"/>
              <a:t>06-07-2018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62918496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D8634-D3E9-45D4-B7BF-07AAD751DAB5}" type="datetimeFigureOut">
              <a:rPr lang="en-IN" smtClean="0"/>
              <a:t>06-07-2018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423387262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D8634-D3E9-45D4-B7BF-07AAD751DAB5}" type="datetimeFigureOut">
              <a:rPr lang="en-IN" smtClean="0"/>
              <a:t>06-07-2018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753869087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D8634-D3E9-45D4-B7BF-07AAD751DAB5}" type="datetimeFigureOut">
              <a:rPr lang="en-IN" smtClean="0"/>
              <a:t>06-07-2018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84723685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D8634-D3E9-45D4-B7BF-07AAD751DAB5}" type="datetimeFigureOut">
              <a:rPr lang="en-IN" smtClean="0"/>
              <a:t>06-07-2018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800069044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D8634-D3E9-45D4-B7BF-07AAD751DAB5}" type="datetimeFigureOut">
              <a:rPr lang="en-IN" smtClean="0"/>
              <a:t>06-07-2018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77927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D8634-D3E9-45D4-B7BF-07AAD751DAB5}" type="datetimeFigureOut">
              <a:rPr lang="en-IN" smtClean="0"/>
              <a:t>06-07-2018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286460760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D8634-D3E9-45D4-B7BF-07AAD751DAB5}" type="datetimeFigureOut">
              <a:rPr lang="en-IN" smtClean="0"/>
              <a:t>06-07-2018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493579492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0D8634-D3E9-45D4-B7BF-07AAD751DAB5}" type="datetimeFigureOut">
              <a:rPr lang="en-IN" smtClean="0"/>
              <a:t>06-07-2018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5834297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</p:sldLayoutIdLst>
  <p:transition>
    <p:fade thruBlk="1"/>
  </p:transition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616907" y="2643758"/>
            <a:ext cx="43924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>
                <a:solidFill>
                  <a:schemeClr val="tx1"/>
                </a:solidFill>
                <a:latin typeface="Zilla Slab Light" charset="0"/>
                <a:ea typeface="Zilla Slab Light" charset="0"/>
              </a:rPr>
              <a:t>P</a:t>
            </a:r>
            <a:r>
              <a:rPr lang="en-IN" sz="1800" dirty="0" smtClean="0">
                <a:solidFill>
                  <a:schemeClr val="tx1"/>
                </a:solidFill>
                <a:latin typeface="Zilla Slab Light" charset="0"/>
                <a:ea typeface="Zilla Slab Light" charset="0"/>
              </a:rPr>
              <a:t>ublic </a:t>
            </a:r>
            <a:r>
              <a:rPr lang="en-IN" sz="1800" dirty="0">
                <a:solidFill>
                  <a:schemeClr val="tx1"/>
                </a:solidFill>
                <a:latin typeface="Zilla Slab Light" charset="0"/>
                <a:ea typeface="Zilla Slab Light" charset="0"/>
              </a:rPr>
              <a:t>bus transport provider for Bengaluru</a:t>
            </a:r>
            <a:endParaRPr lang="en-IN" sz="1800" dirty="0">
              <a:solidFill>
                <a:schemeClr val="tx1"/>
              </a:solidFill>
              <a:latin typeface="Zilla Slab Light" charset="0"/>
              <a:ea typeface="Zilla Slab Light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67544" y="1707654"/>
            <a:ext cx="60486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chemeClr val="tx1"/>
                </a:solidFill>
                <a:latin typeface="Zilla Slab Light" charset="0"/>
                <a:ea typeface="Zilla Slab Light" charset="0"/>
              </a:rPr>
              <a:t>Welcome to BMTC</a:t>
            </a:r>
            <a:endParaRPr lang="en-IN" sz="4800" dirty="0">
              <a:solidFill>
                <a:schemeClr val="tx1"/>
              </a:solidFill>
              <a:latin typeface="Zilla Slab Light" charset="0"/>
              <a:ea typeface="Zilla Slab Light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255" name="Shape 255"/>
          <p:cNvSpPr txBox="1">
            <a:spLocks noGrp="1"/>
          </p:cNvSpPr>
          <p:nvPr>
            <p:ph type="title" idx="4294967295"/>
          </p:nvPr>
        </p:nvSpPr>
        <p:spPr>
          <a:xfrm>
            <a:off x="4716016" y="1635646"/>
            <a:ext cx="4311422" cy="148085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dirty="0">
                <a:solidFill>
                  <a:schemeClr val="bg1"/>
                </a:solidFill>
              </a:rPr>
              <a:t>Thanks!</a:t>
            </a:r>
            <a:endParaRPr sz="9600" dirty="0">
              <a:solidFill>
                <a:schemeClr val="bg1"/>
              </a:solidFill>
            </a:endParaRPr>
          </a:p>
        </p:txBody>
      </p:sp>
      <p:sp>
        <p:nvSpPr>
          <p:cNvPr id="256" name="Shape 256"/>
          <p:cNvSpPr txBox="1">
            <a:spLocks noGrp="1"/>
          </p:cNvSpPr>
          <p:nvPr>
            <p:ph type="body" idx="4294967295"/>
          </p:nvPr>
        </p:nvSpPr>
        <p:spPr>
          <a:xfrm>
            <a:off x="4860032" y="3291830"/>
            <a:ext cx="4114800" cy="57187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lt1"/>
                </a:solidFill>
              </a:rPr>
              <a:t>Any questions?</a:t>
            </a:r>
            <a:endParaRPr sz="2400" b="1" dirty="0">
              <a:solidFill>
                <a:schemeClr val="lt1"/>
              </a:solidFill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 dirty="0">
              <a:solidFill>
                <a:schemeClr val="lt1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pic>
        <p:nvPicPr>
          <p:cNvPr id="8" name="Picture 3" descr="D:\ionicTemplateFiles\ionic3_bmtc_workspace\bmtc_screenshots\loginPag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2" y="339501"/>
            <a:ext cx="2065566" cy="43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11560" y="407154"/>
            <a:ext cx="27363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Zilla Slab Light" charset="0"/>
                <a:ea typeface="Zilla Slab Light" charset="0"/>
              </a:rPr>
              <a:t>Sign Up</a:t>
            </a:r>
            <a:endParaRPr lang="en-IN" sz="3200" dirty="0">
              <a:solidFill>
                <a:schemeClr val="bg1"/>
              </a:solidFill>
              <a:latin typeface="Zilla Slab Light" charset="0"/>
              <a:ea typeface="Zilla Slab Light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83568" y="1275606"/>
            <a:ext cx="396044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  <a:latin typeface="Zilla Slab Light" charset="0"/>
                <a:ea typeface="Zilla Slab Light" charset="0"/>
              </a:rPr>
              <a:t>First step is to register or Sign up</a:t>
            </a:r>
          </a:p>
          <a:p>
            <a:endParaRPr lang="en-US" sz="1600" dirty="0" smtClean="0">
              <a:solidFill>
                <a:schemeClr val="bg1"/>
              </a:solidFill>
              <a:latin typeface="Zilla Slab Light" charset="0"/>
              <a:ea typeface="Zilla Slab Light" charset="0"/>
            </a:endParaRPr>
          </a:p>
          <a:p>
            <a:r>
              <a:rPr lang="en-US" sz="1600" dirty="0" smtClean="0">
                <a:solidFill>
                  <a:schemeClr val="bg1"/>
                </a:solidFill>
                <a:latin typeface="Zilla Slab Light" charset="0"/>
                <a:ea typeface="Zilla Slab Light" charset="0"/>
              </a:rPr>
              <a:t>Register with valid details like</a:t>
            </a:r>
          </a:p>
          <a:p>
            <a:pPr marL="285750" indent="-285750">
              <a:buClr>
                <a:schemeClr val="bg1"/>
              </a:buClr>
              <a:buFont typeface="Arial" pitchFamily="34" charset="0"/>
              <a:buChar char="•"/>
            </a:pPr>
            <a:r>
              <a:rPr lang="en-US" sz="1600" dirty="0" smtClean="0">
                <a:solidFill>
                  <a:schemeClr val="bg1"/>
                </a:solidFill>
                <a:latin typeface="Zilla Slab Light" charset="0"/>
                <a:ea typeface="Zilla Slab Light" charset="0"/>
              </a:rPr>
              <a:t>Name</a:t>
            </a:r>
          </a:p>
          <a:p>
            <a:pPr marL="285750" indent="-285750">
              <a:buClr>
                <a:schemeClr val="bg1"/>
              </a:buClr>
              <a:buFont typeface="Arial" pitchFamily="34" charset="0"/>
              <a:buChar char="•"/>
            </a:pPr>
            <a:r>
              <a:rPr lang="en-US" sz="1600" dirty="0" smtClean="0">
                <a:solidFill>
                  <a:schemeClr val="bg1"/>
                </a:solidFill>
                <a:latin typeface="Zilla Slab Light" charset="0"/>
                <a:ea typeface="Zilla Slab Light" charset="0"/>
              </a:rPr>
              <a:t>Email id</a:t>
            </a:r>
          </a:p>
          <a:p>
            <a:pPr marL="285750" indent="-285750">
              <a:buClr>
                <a:schemeClr val="bg1"/>
              </a:buClr>
              <a:buFont typeface="Arial" pitchFamily="34" charset="0"/>
              <a:buChar char="•"/>
            </a:pPr>
            <a:r>
              <a:rPr lang="en-US" sz="1600" dirty="0" smtClean="0">
                <a:solidFill>
                  <a:schemeClr val="bg1"/>
                </a:solidFill>
                <a:latin typeface="Zilla Slab Light" charset="0"/>
                <a:ea typeface="Zilla Slab Light" charset="0"/>
              </a:rPr>
              <a:t>Mobile no</a:t>
            </a:r>
          </a:p>
          <a:p>
            <a:pPr marL="285750" indent="-285750">
              <a:buClr>
                <a:schemeClr val="bg1"/>
              </a:buClr>
              <a:buFont typeface="Arial" pitchFamily="34" charset="0"/>
              <a:buChar char="•"/>
            </a:pPr>
            <a:r>
              <a:rPr lang="en-US" sz="1600" dirty="0" smtClean="0">
                <a:solidFill>
                  <a:schemeClr val="bg1"/>
                </a:solidFill>
                <a:latin typeface="Zilla Slab Light" charset="0"/>
                <a:ea typeface="Zilla Slab Light" charset="0"/>
              </a:rPr>
              <a:t>Password</a:t>
            </a:r>
          </a:p>
          <a:p>
            <a:pPr>
              <a:buClr>
                <a:schemeClr val="bg1"/>
              </a:buClr>
            </a:pPr>
            <a:endParaRPr lang="en-US" sz="1600" dirty="0">
              <a:solidFill>
                <a:schemeClr val="bg1"/>
              </a:solidFill>
              <a:latin typeface="Zilla Slab Light" charset="0"/>
              <a:ea typeface="Zilla Slab Light" charset="0"/>
            </a:endParaRPr>
          </a:p>
          <a:p>
            <a:pPr>
              <a:buClr>
                <a:schemeClr val="bg1"/>
              </a:buClr>
            </a:pPr>
            <a:r>
              <a:rPr lang="en-US" sz="1600" dirty="0" smtClean="0">
                <a:solidFill>
                  <a:schemeClr val="bg1"/>
                </a:solidFill>
                <a:latin typeface="Zilla Slab Light" charset="0"/>
                <a:ea typeface="Zilla Slab Light" charset="0"/>
              </a:rPr>
              <a:t>Once click on SIGN UP button it will navigate you to Dashboard of the App</a:t>
            </a:r>
            <a:endParaRPr lang="en-IN" sz="1600" dirty="0">
              <a:solidFill>
                <a:schemeClr val="bg1"/>
              </a:solidFill>
              <a:latin typeface="Zilla Slab Light" charset="0"/>
              <a:ea typeface="Zilla Slab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1660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5" name="TextBox 4"/>
          <p:cNvSpPr txBox="1"/>
          <p:nvPr/>
        </p:nvSpPr>
        <p:spPr>
          <a:xfrm>
            <a:off x="611560" y="407154"/>
            <a:ext cx="33123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Zilla Slab Light" charset="0"/>
                <a:ea typeface="Zilla Slab Light" charset="0"/>
              </a:rPr>
              <a:t>Dashboard</a:t>
            </a:r>
            <a:endParaRPr lang="en-IN" sz="3200" dirty="0">
              <a:solidFill>
                <a:schemeClr val="bg1"/>
              </a:solidFill>
              <a:latin typeface="Zilla Slab Light" charset="0"/>
              <a:ea typeface="Zilla Slab Light" charset="0"/>
            </a:endParaRPr>
          </a:p>
        </p:txBody>
      </p:sp>
      <p:pic>
        <p:nvPicPr>
          <p:cNvPr id="3074" name="Picture 2" descr="D:\ionicTemplateFiles\ionic3_bmtc_workspace\bmtc_screenshots\dashboardPag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2" y="339502"/>
            <a:ext cx="2088232" cy="43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83568" y="1275606"/>
            <a:ext cx="4680520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  <a:latin typeface="Zilla Slab Light" charset="0"/>
                <a:ea typeface="Zilla Slab Light" charset="0"/>
              </a:rPr>
              <a:t>In Dashboard page there are 3 modules</a:t>
            </a:r>
          </a:p>
          <a:p>
            <a:pPr marL="285750" indent="-285750">
              <a:buClr>
                <a:schemeClr val="bg1"/>
              </a:buClr>
              <a:buFont typeface="Arial" pitchFamily="34" charset="0"/>
              <a:buChar char="•"/>
            </a:pPr>
            <a:r>
              <a:rPr lang="en-US" sz="1600" dirty="0" smtClean="0">
                <a:solidFill>
                  <a:schemeClr val="bg1"/>
                </a:solidFill>
                <a:latin typeface="Zilla Slab Light" charset="0"/>
                <a:ea typeface="Zilla Slab Light" charset="0"/>
              </a:rPr>
              <a:t>Buy Bus Pass</a:t>
            </a:r>
          </a:p>
          <a:p>
            <a:pPr lvl="2">
              <a:buClr>
                <a:schemeClr val="bg1"/>
              </a:buClr>
            </a:pPr>
            <a:r>
              <a:rPr lang="en-US" sz="1600" dirty="0">
                <a:solidFill>
                  <a:schemeClr val="bg1"/>
                </a:solidFill>
                <a:latin typeface="Zilla Slab Light" charset="0"/>
                <a:ea typeface="Zilla Slab Light" charset="0"/>
              </a:rPr>
              <a:t>	</a:t>
            </a:r>
            <a:r>
              <a:rPr lang="en-US" sz="1600" dirty="0" smtClean="0">
                <a:solidFill>
                  <a:schemeClr val="bg1"/>
                </a:solidFill>
                <a:latin typeface="Zilla Slab Light" charset="0"/>
                <a:ea typeface="Zilla Slab Light" charset="0"/>
              </a:rPr>
              <a:t>- Here you can buy various pass types</a:t>
            </a:r>
          </a:p>
          <a:p>
            <a:pPr marL="285750" indent="-285750">
              <a:buClr>
                <a:schemeClr val="bg1"/>
              </a:buClr>
              <a:buFont typeface="Arial" pitchFamily="34" charset="0"/>
              <a:buChar char="•"/>
            </a:pPr>
            <a:r>
              <a:rPr lang="en-US" sz="1600" dirty="0" smtClean="0">
                <a:solidFill>
                  <a:schemeClr val="bg1"/>
                </a:solidFill>
                <a:latin typeface="Zilla Slab Light" charset="0"/>
                <a:ea typeface="Zilla Slab Light" charset="0"/>
              </a:rPr>
              <a:t>Buy Bus Ticket</a:t>
            </a:r>
          </a:p>
          <a:p>
            <a:pPr>
              <a:buClr>
                <a:schemeClr val="bg1"/>
              </a:buClr>
            </a:pPr>
            <a:r>
              <a:rPr lang="en-US" sz="1600" dirty="0">
                <a:solidFill>
                  <a:schemeClr val="bg1"/>
                </a:solidFill>
                <a:latin typeface="Zilla Slab Light" charset="0"/>
                <a:ea typeface="Zilla Slab Light" charset="0"/>
              </a:rPr>
              <a:t>	</a:t>
            </a:r>
            <a:r>
              <a:rPr lang="en-US" sz="1600" dirty="0" smtClean="0">
                <a:solidFill>
                  <a:schemeClr val="bg1"/>
                </a:solidFill>
                <a:latin typeface="Zilla Slab Light" charset="0"/>
                <a:ea typeface="Zilla Slab Light" charset="0"/>
              </a:rPr>
              <a:t>- Here you can Bus tickets</a:t>
            </a:r>
          </a:p>
          <a:p>
            <a:pPr marL="285750" indent="-285750">
              <a:buClr>
                <a:schemeClr val="bg1"/>
              </a:buClr>
              <a:buFont typeface="Arial" pitchFamily="34" charset="0"/>
              <a:buChar char="•"/>
            </a:pPr>
            <a:r>
              <a:rPr lang="en-US" sz="1600" dirty="0" smtClean="0">
                <a:solidFill>
                  <a:schemeClr val="bg1"/>
                </a:solidFill>
                <a:latin typeface="Zilla Slab Light" charset="0"/>
                <a:ea typeface="Zilla Slab Light" charset="0"/>
              </a:rPr>
              <a:t>Create your BMTC card</a:t>
            </a:r>
          </a:p>
          <a:p>
            <a:pPr>
              <a:buClr>
                <a:schemeClr val="bg1"/>
              </a:buClr>
            </a:pPr>
            <a:r>
              <a:rPr lang="en-US" sz="1600" dirty="0">
                <a:solidFill>
                  <a:schemeClr val="bg1"/>
                </a:solidFill>
                <a:latin typeface="Zilla Slab Light" charset="0"/>
                <a:ea typeface="Zilla Slab Light" charset="0"/>
              </a:rPr>
              <a:t>	</a:t>
            </a:r>
            <a:r>
              <a:rPr lang="en-US" sz="1600" dirty="0" smtClean="0">
                <a:solidFill>
                  <a:schemeClr val="bg1"/>
                </a:solidFill>
                <a:latin typeface="Zilla Slab Light" charset="0"/>
                <a:ea typeface="Zilla Slab Light" charset="0"/>
              </a:rPr>
              <a:t>- Here you can create your BMTC id card</a:t>
            </a:r>
          </a:p>
          <a:p>
            <a:endParaRPr lang="en-US" sz="1800" dirty="0">
              <a:solidFill>
                <a:schemeClr val="bg1"/>
              </a:solidFill>
              <a:latin typeface="Zilla Slab Light" charset="0"/>
              <a:ea typeface="Zilla Slab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8011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5" name="TextBox 4"/>
          <p:cNvSpPr txBox="1"/>
          <p:nvPr/>
        </p:nvSpPr>
        <p:spPr>
          <a:xfrm>
            <a:off x="611560" y="407154"/>
            <a:ext cx="33123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Zilla Slab Light" charset="0"/>
                <a:ea typeface="Zilla Slab Light" charset="0"/>
              </a:rPr>
              <a:t>Side Menu</a:t>
            </a:r>
            <a:endParaRPr lang="en-IN" sz="3200" dirty="0">
              <a:solidFill>
                <a:schemeClr val="bg1"/>
              </a:solidFill>
              <a:latin typeface="Zilla Slab Light" charset="0"/>
              <a:ea typeface="Zilla Slab Light" charset="0"/>
            </a:endParaRPr>
          </a:p>
        </p:txBody>
      </p:sp>
      <p:pic>
        <p:nvPicPr>
          <p:cNvPr id="4098" name="Picture 2" descr="D:\ionicTemplateFiles\ionic3_bmtc_workspace\bmtc_screenshots\sidemenu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2" y="339502"/>
            <a:ext cx="2050237" cy="43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55576" y="1203598"/>
            <a:ext cx="42484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  <a:latin typeface="Zilla Slab Light" charset="0"/>
                <a:ea typeface="Zilla Slab Light" charset="0"/>
              </a:rPr>
              <a:t>Side menu contains your profile and logout options, and included same options given in Dashboard</a:t>
            </a:r>
            <a:endParaRPr lang="en-IN" sz="1600" dirty="0">
              <a:solidFill>
                <a:schemeClr val="bg1"/>
              </a:solidFill>
              <a:latin typeface="Zilla Slab Light" charset="0"/>
              <a:ea typeface="Zilla Slab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810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5" name="TextBox 4"/>
          <p:cNvSpPr txBox="1"/>
          <p:nvPr/>
        </p:nvSpPr>
        <p:spPr>
          <a:xfrm>
            <a:off x="467544" y="407154"/>
            <a:ext cx="41044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Zilla Slab Light" charset="0"/>
                <a:ea typeface="Zilla Slab Light" charset="0"/>
              </a:rPr>
              <a:t>Create BMTC ID card </a:t>
            </a:r>
            <a:endParaRPr lang="en-IN" sz="3200" dirty="0">
              <a:solidFill>
                <a:schemeClr val="bg1"/>
              </a:solidFill>
              <a:latin typeface="Zilla Slab Light" charset="0"/>
              <a:ea typeface="Zilla Slab Light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23528" y="1059582"/>
            <a:ext cx="5544616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  <a:latin typeface="Zilla Slab Light" charset="0"/>
                <a:ea typeface="Zilla Slab Light" charset="0"/>
              </a:rPr>
              <a:t>In Create BMTC ID card page, you can create your id card.</a:t>
            </a:r>
          </a:p>
          <a:p>
            <a:r>
              <a:rPr lang="en-US" sz="1600" dirty="0" smtClean="0">
                <a:solidFill>
                  <a:schemeClr val="bg1"/>
                </a:solidFill>
                <a:latin typeface="Zilla Slab Light" charset="0"/>
                <a:ea typeface="Zilla Slab Light" charset="0"/>
              </a:rPr>
              <a:t>To buy any kind of pass BMTC id card is mandatory.</a:t>
            </a:r>
          </a:p>
          <a:p>
            <a:endParaRPr lang="en-US" sz="1600" dirty="0">
              <a:solidFill>
                <a:schemeClr val="bg1"/>
              </a:solidFill>
              <a:latin typeface="Zilla Slab Light" charset="0"/>
              <a:ea typeface="Zilla Slab Light" charset="0"/>
            </a:endParaRPr>
          </a:p>
          <a:p>
            <a:r>
              <a:rPr lang="en-US" sz="1600" dirty="0" smtClean="0">
                <a:solidFill>
                  <a:schemeClr val="bg1"/>
                </a:solidFill>
                <a:latin typeface="Zilla Slab Light" charset="0"/>
                <a:ea typeface="Zilla Slab Light" charset="0"/>
              </a:rPr>
              <a:t>To create BMTC id card, you need to provide some details like</a:t>
            </a:r>
          </a:p>
          <a:p>
            <a:pPr marL="285750" indent="-285750">
              <a:buClr>
                <a:schemeClr val="bg1"/>
              </a:buClr>
              <a:buFont typeface="Arial" pitchFamily="34" charset="0"/>
              <a:buChar char="•"/>
            </a:pPr>
            <a:r>
              <a:rPr lang="en-US" sz="1600" dirty="0" smtClean="0">
                <a:solidFill>
                  <a:schemeClr val="bg1"/>
                </a:solidFill>
                <a:latin typeface="Zilla Slab Light" charset="0"/>
                <a:ea typeface="Zilla Slab Light" charset="0"/>
              </a:rPr>
              <a:t>Name</a:t>
            </a:r>
          </a:p>
          <a:p>
            <a:pPr marL="285750" indent="-285750">
              <a:buClr>
                <a:schemeClr val="bg1"/>
              </a:buClr>
              <a:buFont typeface="Arial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Zilla Slab Light" charset="0"/>
                <a:ea typeface="Zilla Slab Light" charset="0"/>
              </a:rPr>
              <a:t>Gender</a:t>
            </a:r>
          </a:p>
          <a:p>
            <a:pPr marL="285750" indent="-285750">
              <a:buClr>
                <a:schemeClr val="bg1"/>
              </a:buClr>
              <a:buFont typeface="Arial" pitchFamily="34" charset="0"/>
              <a:buChar char="•"/>
            </a:pPr>
            <a:r>
              <a:rPr lang="en-US" sz="1600" dirty="0" smtClean="0">
                <a:solidFill>
                  <a:schemeClr val="bg1"/>
                </a:solidFill>
                <a:latin typeface="Zilla Slab Light" charset="0"/>
                <a:ea typeface="Zilla Slab Light" charset="0"/>
              </a:rPr>
              <a:t>Date of Birth</a:t>
            </a:r>
          </a:p>
          <a:p>
            <a:pPr marL="285750" indent="-285750">
              <a:buClr>
                <a:schemeClr val="bg1"/>
              </a:buClr>
              <a:buFont typeface="Arial" pitchFamily="34" charset="0"/>
              <a:buChar char="•"/>
            </a:pPr>
            <a:r>
              <a:rPr lang="en-US" sz="1600" dirty="0" smtClean="0">
                <a:solidFill>
                  <a:schemeClr val="bg1"/>
                </a:solidFill>
                <a:latin typeface="Zilla Slab Light" charset="0"/>
                <a:ea typeface="Zilla Slab Light" charset="0"/>
              </a:rPr>
              <a:t>Address</a:t>
            </a:r>
          </a:p>
          <a:p>
            <a:pPr marL="285750" indent="-285750">
              <a:buClr>
                <a:schemeClr val="bg1"/>
              </a:buClr>
              <a:buFont typeface="Arial" pitchFamily="34" charset="0"/>
              <a:buChar char="•"/>
            </a:pPr>
            <a:r>
              <a:rPr lang="en-US" sz="1600" dirty="0" smtClean="0">
                <a:solidFill>
                  <a:schemeClr val="bg1"/>
                </a:solidFill>
                <a:latin typeface="Zilla Slab Light" charset="0"/>
                <a:ea typeface="Zilla Slab Light" charset="0"/>
              </a:rPr>
              <a:t>Photo</a:t>
            </a:r>
          </a:p>
          <a:p>
            <a:pPr marL="285750" indent="-285750">
              <a:buClr>
                <a:schemeClr val="bg1"/>
              </a:buClr>
              <a:buFont typeface="Arial" pitchFamily="34" charset="0"/>
              <a:buChar char="•"/>
            </a:pPr>
            <a:r>
              <a:rPr lang="en-US" sz="1600" dirty="0" smtClean="0">
                <a:solidFill>
                  <a:schemeClr val="bg1"/>
                </a:solidFill>
                <a:latin typeface="Zilla Slab Light" charset="0"/>
                <a:ea typeface="Zilla Slab Light" charset="0"/>
              </a:rPr>
              <a:t>Signature</a:t>
            </a:r>
          </a:p>
          <a:p>
            <a:pPr>
              <a:buClr>
                <a:schemeClr val="bg1"/>
              </a:buClr>
            </a:pPr>
            <a:endParaRPr lang="en-US" sz="1600" dirty="0">
              <a:solidFill>
                <a:schemeClr val="bg1"/>
              </a:solidFill>
              <a:latin typeface="Zilla Slab Light" charset="0"/>
              <a:ea typeface="Zilla Slab Light" charset="0"/>
            </a:endParaRPr>
          </a:p>
          <a:p>
            <a:pPr>
              <a:buClr>
                <a:schemeClr val="bg1"/>
              </a:buClr>
            </a:pPr>
            <a:r>
              <a:rPr lang="en-US" sz="1600" dirty="0" smtClean="0">
                <a:solidFill>
                  <a:schemeClr val="bg1"/>
                </a:solidFill>
                <a:latin typeface="Zilla Slab Light" charset="0"/>
                <a:ea typeface="Zilla Slab Light" charset="0"/>
              </a:rPr>
              <a:t>   Once you click on Create ID card button, your id will be created successfully and navigate to your Profile page.</a:t>
            </a:r>
          </a:p>
        </p:txBody>
      </p:sp>
      <p:pic>
        <p:nvPicPr>
          <p:cNvPr id="8194" name="Picture 2" descr="D:\ionicTemplateFiles\ionic3_bmtc_workspace\bmtc_screenshots\craeteIdPag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0890" y="407154"/>
            <a:ext cx="2065566" cy="4550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429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9" name="Picture 4" descr="D:\ionicTemplateFiles\ionic3_bmtc_workspace\bmtc_screenshots\loginPag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2" y="339502"/>
            <a:ext cx="2055667" cy="43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11560" y="407154"/>
            <a:ext cx="27363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Zilla Slab Light" charset="0"/>
                <a:ea typeface="Zilla Slab Light" charset="0"/>
              </a:rPr>
              <a:t>Login </a:t>
            </a:r>
            <a:endParaRPr lang="en-IN" sz="3200" dirty="0">
              <a:solidFill>
                <a:schemeClr val="bg1"/>
              </a:solidFill>
              <a:latin typeface="Zilla Slab Light" charset="0"/>
              <a:ea typeface="Zilla Slab Light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11560" y="1275606"/>
            <a:ext cx="44644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  <a:latin typeface="Zilla Slab Light" charset="0"/>
                <a:ea typeface="Zilla Slab Light" charset="0"/>
              </a:rPr>
              <a:t>This is Login page, where you can login to the App by providing valid credentials</a:t>
            </a:r>
            <a:endParaRPr lang="en-IN" sz="1600" dirty="0">
              <a:solidFill>
                <a:schemeClr val="bg1"/>
              </a:solidFill>
              <a:latin typeface="Zilla Slab Light" charset="0"/>
              <a:ea typeface="Zilla Slab Light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5" name="TextBox 4"/>
          <p:cNvSpPr txBox="1"/>
          <p:nvPr/>
        </p:nvSpPr>
        <p:spPr>
          <a:xfrm>
            <a:off x="251520" y="407154"/>
            <a:ext cx="4680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Zilla Slab Light" charset="0"/>
                <a:ea typeface="Zilla Slab Light" charset="0"/>
              </a:rPr>
              <a:t>Buy Bus Passes    </a:t>
            </a:r>
            <a:r>
              <a:rPr lang="en-US" sz="2400" dirty="0" smtClean="0">
                <a:solidFill>
                  <a:schemeClr val="bg1"/>
                </a:solidFill>
                <a:latin typeface="Zilla Slab Light" charset="0"/>
                <a:ea typeface="Zilla Slab Light" charset="0"/>
              </a:rPr>
              <a:t>slide 1</a:t>
            </a:r>
            <a:endParaRPr lang="en-IN" sz="3600" dirty="0">
              <a:solidFill>
                <a:schemeClr val="bg1"/>
              </a:solidFill>
              <a:latin typeface="Zilla Slab Light" charset="0"/>
              <a:ea typeface="Zilla Slab Light" charset="0"/>
            </a:endParaRPr>
          </a:p>
        </p:txBody>
      </p:sp>
      <p:pic>
        <p:nvPicPr>
          <p:cNvPr id="5123" name="Picture 3" descr="D:\ionicTemplateFiles\ionic3_bmtc_workspace\bmtc_screenshots\buypass\buypass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224" y="407154"/>
            <a:ext cx="2050237" cy="43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51520" y="1203598"/>
            <a:ext cx="511256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  <a:latin typeface="Zilla Slab Light" charset="0"/>
                <a:ea typeface="Zilla Slab Light" charset="0"/>
              </a:rPr>
              <a:t>When you click on BUY BUS PASS button from dashboard it will navigate you to this page.</a:t>
            </a:r>
          </a:p>
          <a:p>
            <a:endParaRPr lang="en-US" sz="1600" dirty="0" smtClean="0">
              <a:solidFill>
                <a:schemeClr val="bg1"/>
              </a:solidFill>
              <a:latin typeface="Zilla Slab Light" charset="0"/>
              <a:ea typeface="Zilla Slab Light" charset="0"/>
            </a:endParaRPr>
          </a:p>
          <a:p>
            <a:r>
              <a:rPr lang="en-US" sz="1600" dirty="0" smtClean="0">
                <a:solidFill>
                  <a:schemeClr val="bg1"/>
                </a:solidFill>
                <a:latin typeface="Zilla Slab Light" charset="0"/>
                <a:ea typeface="Zilla Slab Light" charset="0"/>
              </a:rPr>
              <a:t>Here you can select different types of passes</a:t>
            </a:r>
            <a:endParaRPr lang="en-IN" sz="1600" dirty="0">
              <a:solidFill>
                <a:schemeClr val="bg1"/>
              </a:solidFill>
              <a:latin typeface="Zilla Slab Light" charset="0"/>
              <a:ea typeface="Zilla Slab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8392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5" name="TextBox 4"/>
          <p:cNvSpPr txBox="1"/>
          <p:nvPr/>
        </p:nvSpPr>
        <p:spPr>
          <a:xfrm>
            <a:off x="323528" y="407154"/>
            <a:ext cx="47525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Zilla Slab Light" charset="0"/>
                <a:ea typeface="Zilla Slab Light" charset="0"/>
              </a:rPr>
              <a:t>Buy Bus Passes    </a:t>
            </a:r>
            <a:r>
              <a:rPr lang="en-US" sz="2400" dirty="0" smtClean="0">
                <a:solidFill>
                  <a:schemeClr val="bg1"/>
                </a:solidFill>
                <a:latin typeface="Zilla Slab Light" charset="0"/>
                <a:ea typeface="Zilla Slab Light" charset="0"/>
              </a:rPr>
              <a:t>slide 2</a:t>
            </a:r>
            <a:endParaRPr lang="en-IN" sz="3600" dirty="0">
              <a:solidFill>
                <a:schemeClr val="bg1"/>
              </a:solidFill>
              <a:latin typeface="Zilla Slab Light" charset="0"/>
              <a:ea typeface="Zilla Slab Light" charset="0"/>
            </a:endParaRPr>
          </a:p>
        </p:txBody>
      </p:sp>
      <p:pic>
        <p:nvPicPr>
          <p:cNvPr id="6146" name="Picture 2" descr="D:\ionicTemplateFiles\ionic3_bmtc_workspace\bmtc_screenshots\buypass\buypass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224" y="267494"/>
            <a:ext cx="2257425" cy="4647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20346" y="1211143"/>
            <a:ext cx="4539686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  <a:latin typeface="Zilla Slab Light" charset="0"/>
                <a:ea typeface="Zilla Slab Light" charset="0"/>
              </a:rPr>
              <a:t>Once you click on Select Pass Type drop down list it will pop up the pass types such as,</a:t>
            </a:r>
          </a:p>
          <a:p>
            <a:endParaRPr lang="en-US" sz="1600" dirty="0">
              <a:solidFill>
                <a:schemeClr val="bg1"/>
              </a:solidFill>
              <a:latin typeface="Zilla Slab Light" charset="0"/>
              <a:ea typeface="Zilla Slab Light" charset="0"/>
            </a:endParaRPr>
          </a:p>
          <a:p>
            <a:pPr marL="285750" indent="-285750">
              <a:buClr>
                <a:schemeClr val="bg1"/>
              </a:buClr>
              <a:buFont typeface="Arial" pitchFamily="34" charset="0"/>
              <a:buChar char="•"/>
            </a:pPr>
            <a:r>
              <a:rPr lang="en-US" sz="1600" dirty="0" smtClean="0">
                <a:solidFill>
                  <a:schemeClr val="bg1"/>
                </a:solidFill>
                <a:latin typeface="Zilla Slab Light" charset="0"/>
                <a:ea typeface="Zilla Slab Light" charset="0"/>
              </a:rPr>
              <a:t>Daily Pass</a:t>
            </a:r>
          </a:p>
          <a:p>
            <a:pPr marL="285750" indent="-285750">
              <a:buClr>
                <a:schemeClr val="bg1"/>
              </a:buClr>
              <a:buFont typeface="Arial" pitchFamily="34" charset="0"/>
              <a:buChar char="•"/>
            </a:pPr>
            <a:r>
              <a:rPr lang="en-US" sz="1600" dirty="0" smtClean="0">
                <a:solidFill>
                  <a:schemeClr val="bg1"/>
                </a:solidFill>
                <a:latin typeface="Zilla Slab Light" charset="0"/>
                <a:ea typeface="Zilla Slab Light" charset="0"/>
              </a:rPr>
              <a:t>Monthly Pass</a:t>
            </a:r>
          </a:p>
          <a:p>
            <a:pPr marL="285750" indent="-285750">
              <a:buClr>
                <a:schemeClr val="bg1"/>
              </a:buClr>
              <a:buFont typeface="Arial" pitchFamily="34" charset="0"/>
              <a:buChar char="•"/>
            </a:pPr>
            <a:r>
              <a:rPr lang="en-US" sz="1600" dirty="0" smtClean="0">
                <a:solidFill>
                  <a:schemeClr val="bg1"/>
                </a:solidFill>
                <a:latin typeface="Zilla Slab Light" charset="0"/>
                <a:ea typeface="Zilla Slab Light" charset="0"/>
              </a:rPr>
              <a:t>Student Pass</a:t>
            </a:r>
          </a:p>
          <a:p>
            <a:pPr marL="285750" indent="-285750">
              <a:buClr>
                <a:schemeClr val="bg1"/>
              </a:buClr>
              <a:buFont typeface="Arial" pitchFamily="34" charset="0"/>
              <a:buChar char="•"/>
            </a:pPr>
            <a:r>
              <a:rPr lang="en-US" sz="1600" dirty="0" smtClean="0">
                <a:solidFill>
                  <a:schemeClr val="bg1"/>
                </a:solidFill>
                <a:latin typeface="Zilla Slab Light" charset="0"/>
                <a:ea typeface="Zilla Slab Light" charset="0"/>
              </a:rPr>
              <a:t>Other Pass</a:t>
            </a:r>
          </a:p>
          <a:p>
            <a:pPr marL="285750" indent="-285750">
              <a:buClr>
                <a:schemeClr val="bg1"/>
              </a:buClr>
              <a:buFont typeface="Arial" pitchFamily="34" charset="0"/>
              <a:buChar char="•"/>
            </a:pPr>
            <a:endParaRPr lang="en-US" sz="1600" dirty="0">
              <a:solidFill>
                <a:schemeClr val="bg1"/>
              </a:solidFill>
              <a:latin typeface="Zilla Slab Light" charset="0"/>
              <a:ea typeface="Zilla Slab Light" charset="0"/>
            </a:endParaRPr>
          </a:p>
          <a:p>
            <a:pPr>
              <a:buClr>
                <a:schemeClr val="bg1"/>
              </a:buClr>
            </a:pPr>
            <a:r>
              <a:rPr lang="en-US" sz="1600" dirty="0" smtClean="0">
                <a:solidFill>
                  <a:schemeClr val="bg1"/>
                </a:solidFill>
                <a:latin typeface="Zilla Slab Light" charset="0"/>
                <a:ea typeface="Zilla Slab Light" charset="0"/>
              </a:rPr>
              <a:t>Select any of the pass type and click on OK button, it will load all passes from the selected pass type.</a:t>
            </a:r>
          </a:p>
        </p:txBody>
      </p:sp>
    </p:spTree>
    <p:extLst>
      <p:ext uri="{BB962C8B-B14F-4D97-AF65-F5344CB8AC3E}">
        <p14:creationId xmlns:p14="http://schemas.microsoft.com/office/powerpoint/2010/main" val="1888620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5" name="TextBox 4"/>
          <p:cNvSpPr txBox="1"/>
          <p:nvPr/>
        </p:nvSpPr>
        <p:spPr>
          <a:xfrm>
            <a:off x="323528" y="407154"/>
            <a:ext cx="45365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Zilla Slab Light" charset="0"/>
                <a:ea typeface="Zilla Slab Light" charset="0"/>
              </a:rPr>
              <a:t>Buy Bus Passes    </a:t>
            </a:r>
            <a:r>
              <a:rPr lang="en-US" sz="2400" dirty="0" smtClean="0">
                <a:solidFill>
                  <a:schemeClr val="bg1"/>
                </a:solidFill>
                <a:latin typeface="Zilla Slab Light" charset="0"/>
                <a:ea typeface="Zilla Slab Light" charset="0"/>
              </a:rPr>
              <a:t>slide 3</a:t>
            </a:r>
            <a:endParaRPr lang="en-IN" sz="3600" dirty="0">
              <a:solidFill>
                <a:schemeClr val="bg1"/>
              </a:solidFill>
              <a:latin typeface="Zilla Slab Light" charset="0"/>
              <a:ea typeface="Zilla Slab Light" charset="0"/>
            </a:endParaRPr>
          </a:p>
        </p:txBody>
      </p:sp>
      <p:pic>
        <p:nvPicPr>
          <p:cNvPr id="7170" name="Picture 2" descr="D:\ionicTemplateFiles\ionic3_bmtc_workspace\bmtc_screenshots\buypass\buypass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216" y="472330"/>
            <a:ext cx="2088232" cy="4298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23528" y="1275606"/>
            <a:ext cx="43204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  <a:latin typeface="Zilla Slab Light" charset="0"/>
                <a:ea typeface="Zilla Slab Light" charset="0"/>
              </a:rPr>
              <a:t>In list view all the various passes are loaded, with description of pass and price.</a:t>
            </a:r>
            <a:endParaRPr lang="en-IN" sz="1600" dirty="0">
              <a:solidFill>
                <a:schemeClr val="bg1"/>
              </a:solidFill>
              <a:latin typeface="Zilla Slab Light" charset="0"/>
              <a:ea typeface="Zilla Slab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9533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196</TotalTime>
  <Words>288</Words>
  <Application>Microsoft Office PowerPoint</Application>
  <PresentationFormat>On-screen Show (16:9)</PresentationFormat>
  <Paragraphs>63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Zilla Slab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Thanks!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BMTC App</dc:title>
  <cp:lastModifiedBy>SRI DHAMA</cp:lastModifiedBy>
  <cp:revision>15</cp:revision>
  <dcterms:modified xsi:type="dcterms:W3CDTF">2018-07-06T10:34:15Z</dcterms:modified>
</cp:coreProperties>
</file>